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CD2E75-424C-49D0-A945-6C9FDDAF9443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E4C72D-720A-49D6-9968-5266C6B63368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990600"/>
            <a:ext cx="54864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371600" y="2667000"/>
            <a:ext cx="6705599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جامعة ديالى 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كلية الهندسة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قسم الهندسة المدنية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المرحلة الاولى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ar-IQ" sz="2400" b="1" dirty="0">
              <a:solidFill>
                <a:prstClr val="white"/>
              </a:solidFill>
            </a:endParaRP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محاضرات الجيولوجيا الهندسية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 .د جنان لفته  عباس</a:t>
            </a:r>
            <a:endParaRPr lang="ar-S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5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1371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371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162799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40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1488"/>
            <a:ext cx="68580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1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5325"/>
            <a:ext cx="8001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4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00136"/>
            <a:ext cx="11430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5257800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75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914400"/>
            <a:ext cx="807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6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1"/>
            <a:ext cx="693420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3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248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7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762000"/>
            <a:ext cx="87534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65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8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66800"/>
            <a:ext cx="75628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8" y="3505200"/>
            <a:ext cx="8048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28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5438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5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77199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612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18</Words>
  <Application>Microsoft Office PowerPoint</Application>
  <PresentationFormat>عرض على الشاشة (3:4)‏</PresentationFormat>
  <Paragraphs>7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IK</dc:creator>
  <cp:lastModifiedBy>IK</cp:lastModifiedBy>
  <cp:revision>10</cp:revision>
  <dcterms:created xsi:type="dcterms:W3CDTF">2020-02-05T10:18:25Z</dcterms:created>
  <dcterms:modified xsi:type="dcterms:W3CDTF">2020-02-17T08:59:41Z</dcterms:modified>
</cp:coreProperties>
</file>